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57" r:id="rId6"/>
    <p:sldId id="268" r:id="rId7"/>
    <p:sldId id="267" r:id="rId8"/>
    <p:sldId id="274" r:id="rId9"/>
    <p:sldId id="269" r:id="rId10"/>
    <p:sldId id="270" r:id="rId11"/>
    <p:sldId id="271" r:id="rId12"/>
    <p:sldId id="272" r:id="rId13"/>
    <p:sldId id="275" r:id="rId14"/>
    <p:sldId id="273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Algorithme</a:t>
            </a:r>
            <a:r>
              <a:rPr lang="en-US" sz="3600" dirty="0">
                <a:solidFill>
                  <a:srgbClr val="FFFFFF"/>
                </a:solidFill>
              </a:rPr>
              <a:t> de Grover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Christopher Sicotte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>
            <a:normAutofit/>
          </a:bodyPr>
          <a:lstStyle/>
          <a:p>
            <a:r>
              <a:rPr lang="en-US" dirty="0"/>
              <a:t>Plan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184C9-008B-5FD1-F102-043D150A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Présentation</a:t>
            </a:r>
          </a:p>
          <a:p>
            <a:r>
              <a:rPr lang="fr-CA" dirty="0"/>
              <a:t>Survol de l’algorithme</a:t>
            </a:r>
          </a:p>
          <a:p>
            <a:r>
              <a:rPr lang="en-CA" dirty="0" err="1">
                <a:solidFill>
                  <a:schemeClr val="accent5"/>
                </a:solidFill>
              </a:rPr>
              <a:t>Difficultés</a:t>
            </a:r>
            <a:r>
              <a:rPr lang="en-CA" dirty="0">
                <a:solidFill>
                  <a:schemeClr val="accent5"/>
                </a:solidFill>
              </a:rPr>
              <a:t> </a:t>
            </a:r>
            <a:r>
              <a:rPr lang="en-CA" dirty="0" err="1">
                <a:solidFill>
                  <a:schemeClr val="accent5"/>
                </a:solidFill>
              </a:rPr>
              <a:t>rencontrées</a:t>
            </a:r>
            <a:endParaRPr lang="en-CA" dirty="0">
              <a:solidFill>
                <a:schemeClr val="accent5"/>
              </a:solidFill>
            </a:endParaRPr>
          </a:p>
          <a:p>
            <a:r>
              <a:rPr lang="en-CA" dirty="0" err="1">
                <a:solidFill>
                  <a:schemeClr val="tx1"/>
                </a:solidFill>
              </a:rPr>
              <a:t>Démo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5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78DEB-1A19-9D67-3957-957CF6F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rencontrées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A6F5E1-A54A-A464-AA1D-37ABDE024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Formules logiques</a:t>
            </a:r>
          </a:p>
          <a:p>
            <a:pPr marL="530352" lvl="1" indent="0">
              <a:buNone/>
            </a:pPr>
            <a:r>
              <a:rPr lang="fr-CA" dirty="0"/>
              <a:t>- Aucun background -&gt; théorèmes, terminologies, etc.</a:t>
            </a:r>
          </a:p>
          <a:p>
            <a:pPr marL="530352" lvl="1" indent="0">
              <a:buNone/>
            </a:pPr>
            <a:r>
              <a:rPr lang="fr-CA" dirty="0"/>
              <a:t>- Résolution: Petits exercices, en travaillant avec.</a:t>
            </a:r>
          </a:p>
          <a:p>
            <a:pPr marL="530352" lvl="1" indent="0">
              <a:buNone/>
            </a:pPr>
            <a:endParaRPr lang="fr-CA" dirty="0"/>
          </a:p>
          <a:p>
            <a:r>
              <a:rPr lang="fr-CA" dirty="0"/>
              <a:t>Librairie </a:t>
            </a:r>
            <a:r>
              <a:rPr lang="fr-CA" dirty="0" err="1"/>
              <a:t>sympy</a:t>
            </a:r>
            <a:endParaRPr lang="fr-CA" dirty="0"/>
          </a:p>
          <a:p>
            <a:pPr marL="530352" lvl="1" indent="0">
              <a:buNone/>
            </a:pPr>
            <a:r>
              <a:rPr lang="fr-CA" dirty="0"/>
              <a:t>- Comment créer des </a:t>
            </a:r>
            <a:r>
              <a:rPr lang="fr-CA" dirty="0" err="1"/>
              <a:t>symbols</a:t>
            </a:r>
            <a:r>
              <a:rPr lang="fr-CA" dirty="0"/>
              <a:t> et les utiliser convenablement dans le contexte</a:t>
            </a:r>
          </a:p>
          <a:p>
            <a:pPr marL="530352" lvl="1" indent="0">
              <a:buNone/>
            </a:pPr>
            <a:r>
              <a:rPr lang="fr-CA" dirty="0"/>
              <a:t>- Résolution: documentation officielle, exemples, etc.</a:t>
            </a:r>
            <a:endParaRPr lang="en-CA" dirty="0"/>
          </a:p>
          <a:p>
            <a:pPr marL="530352" lvl="1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5618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78DEB-1A19-9D67-3957-957CF6F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rencontrées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A6F5E1-A54A-A464-AA1D-37ABDE024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Trier les «  </a:t>
            </a:r>
            <a:r>
              <a:rPr lang="fr-CA" dirty="0" err="1"/>
              <a:t>atoms</a:t>
            </a:r>
            <a:r>
              <a:rPr lang="fr-CA" dirty="0"/>
              <a:t>()» dans la liste de </a:t>
            </a:r>
            <a:r>
              <a:rPr lang="fr-CA" dirty="0" err="1"/>
              <a:t>symbols</a:t>
            </a:r>
            <a:r>
              <a:rPr lang="fr-CA" dirty="0"/>
              <a:t> de façon compacte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 err="1"/>
              <a:t>Sorted</a:t>
            </a:r>
            <a:r>
              <a:rPr lang="fr-CA" dirty="0"/>
              <a:t>(</a:t>
            </a:r>
            <a:r>
              <a:rPr lang="fr-CA" dirty="0" err="1"/>
              <a:t>iterable</a:t>
            </a:r>
            <a:r>
              <a:rPr lang="fr-CA" dirty="0"/>
              <a:t>, key, reverse)</a:t>
            </a:r>
          </a:p>
          <a:p>
            <a:pPr marL="0" indent="0">
              <a:buNone/>
            </a:pPr>
            <a:r>
              <a:rPr lang="fr-CA" dirty="0"/>
              <a:t>- </a:t>
            </a:r>
            <a:r>
              <a:rPr lang="fr-CA" dirty="0" err="1"/>
              <a:t>iterable</a:t>
            </a:r>
            <a:r>
              <a:rPr lang="fr-CA" dirty="0"/>
              <a:t> = liste, dict, tuple, </a:t>
            </a:r>
            <a:r>
              <a:rPr lang="fr-CA" dirty="0" err="1"/>
              <a:t>etc</a:t>
            </a:r>
            <a:endParaRPr lang="fr-CA" dirty="0"/>
          </a:p>
          <a:p>
            <a:pPr marL="0" indent="0">
              <a:buNone/>
            </a:pPr>
            <a:r>
              <a:rPr lang="fr-CA" dirty="0"/>
              <a:t>- key = fonction</a:t>
            </a:r>
          </a:p>
          <a:p>
            <a:pPr marL="0" indent="0">
              <a:buNone/>
            </a:pPr>
            <a:r>
              <a:rPr lang="fr-CA" dirty="0"/>
              <a:t>- reverse = </a:t>
            </a:r>
            <a:r>
              <a:rPr lang="fr-CA" dirty="0" err="1"/>
              <a:t>bool</a:t>
            </a:r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356308-0394-F4D7-6498-48850B8D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62" y="2822426"/>
            <a:ext cx="6170714" cy="6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9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>
            <a:normAutofit/>
          </a:bodyPr>
          <a:lstStyle/>
          <a:p>
            <a:r>
              <a:rPr lang="en-US" dirty="0"/>
              <a:t>Plan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184C9-008B-5FD1-F102-043D150A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Présentation</a:t>
            </a:r>
          </a:p>
          <a:p>
            <a:r>
              <a:rPr lang="fr-CA" dirty="0"/>
              <a:t>Survol de l’algorithme</a:t>
            </a:r>
          </a:p>
          <a:p>
            <a:r>
              <a:rPr lang="en-CA" dirty="0" err="1">
                <a:solidFill>
                  <a:schemeClr val="tx1"/>
                </a:solidFill>
              </a:rPr>
              <a:t>Difficultés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rencontrées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 err="1">
                <a:solidFill>
                  <a:schemeClr val="accent5"/>
                </a:solidFill>
              </a:rPr>
              <a:t>Démo</a:t>
            </a:r>
            <a:endParaRPr lang="en-CA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48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97EC9-E4F3-E75E-1912-8E145A34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</a:t>
            </a:r>
            <a:endParaRPr lang="en-CA" dirty="0"/>
          </a:p>
        </p:txBody>
      </p:sp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4D4C34A3-49C6-4288-7A5A-EB8802C4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9" y="1533525"/>
            <a:ext cx="4673600" cy="3505200"/>
          </a:xfrm>
          <a:prstGeom prst="rect">
            <a:avLst/>
          </a:prstGeom>
        </p:spPr>
      </p:pic>
      <p:pic>
        <p:nvPicPr>
          <p:cNvPr id="7" name="Image 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A97AD89F-BBB1-7196-8616-02580456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533525"/>
            <a:ext cx="4673600" cy="3505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9A2A60-1A2E-7B46-7E9F-FCE86D2B0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4" y="5517118"/>
            <a:ext cx="8507372" cy="3693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4C1B96F-4269-80E2-2D89-95A46E8D798F}"/>
              </a:ext>
            </a:extLst>
          </p:cNvPr>
          <p:cNvSpPr txBox="1"/>
          <p:nvPr/>
        </p:nvSpPr>
        <p:spPr>
          <a:xfrm>
            <a:off x="1094753" y="5093255"/>
            <a:ext cx="3138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Problème du gâteau</a:t>
            </a:r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Problème de la planète Pincus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B02D73-CC53-CA4E-D316-F10ABDA67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64" y="6310313"/>
            <a:ext cx="8507372" cy="3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>
            <a:normAutofit/>
          </a:bodyPr>
          <a:lstStyle/>
          <a:p>
            <a:r>
              <a:rPr lang="en-US" dirty="0"/>
              <a:t>Plan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184C9-008B-5FD1-F102-043D150A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Présentation</a:t>
            </a:r>
          </a:p>
          <a:p>
            <a:r>
              <a:rPr lang="fr-CA" dirty="0"/>
              <a:t>Survol de l’algorithme</a:t>
            </a:r>
          </a:p>
          <a:p>
            <a:r>
              <a:rPr lang="en-CA" dirty="0" err="1"/>
              <a:t>Difficultés</a:t>
            </a:r>
            <a:r>
              <a:rPr lang="en-CA" dirty="0"/>
              <a:t> </a:t>
            </a:r>
            <a:r>
              <a:rPr lang="en-CA" dirty="0" err="1"/>
              <a:t>rencontrées</a:t>
            </a:r>
            <a:endParaRPr lang="en-CA" dirty="0"/>
          </a:p>
          <a:p>
            <a:r>
              <a:rPr lang="en-CA" dirty="0" err="1"/>
              <a:t>Démo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>
            <a:normAutofit/>
          </a:bodyPr>
          <a:lstStyle/>
          <a:p>
            <a:r>
              <a:rPr lang="en-US" dirty="0"/>
              <a:t>Plan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184C9-008B-5FD1-F102-043D150A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Présentation</a:t>
            </a:r>
          </a:p>
          <a:p>
            <a:r>
              <a:rPr lang="fr-CA" dirty="0"/>
              <a:t>Survol de l’algorithme</a:t>
            </a:r>
          </a:p>
          <a:p>
            <a:r>
              <a:rPr lang="en-CA" dirty="0" err="1"/>
              <a:t>Difficultés</a:t>
            </a:r>
            <a:r>
              <a:rPr lang="en-CA" dirty="0"/>
              <a:t> </a:t>
            </a:r>
            <a:r>
              <a:rPr lang="en-CA" dirty="0" err="1"/>
              <a:t>rencontrées</a:t>
            </a:r>
            <a:endParaRPr lang="en-CA" dirty="0"/>
          </a:p>
          <a:p>
            <a:r>
              <a:rPr lang="en-CA" dirty="0" err="1"/>
              <a:t>Démo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612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2DEF3-C465-8CD5-0290-8ED484B5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Présentation</a:t>
            </a: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647C4C-D2B5-0B5E-5F77-2BEC356F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09237"/>
            <a:ext cx="5076825" cy="28056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6AABCE-83DE-7A39-9099-AB30F3CF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3189875"/>
            <a:ext cx="5254229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>
            <a:normAutofit/>
          </a:bodyPr>
          <a:lstStyle/>
          <a:p>
            <a:r>
              <a:rPr lang="en-US" dirty="0"/>
              <a:t>Plan de </a:t>
            </a:r>
            <a:r>
              <a:rPr lang="en-US" dirty="0" err="1"/>
              <a:t>présentation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1184C9-008B-5FD1-F102-043D150A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Présentation</a:t>
            </a:r>
          </a:p>
          <a:p>
            <a:r>
              <a:rPr lang="fr-CA" dirty="0">
                <a:solidFill>
                  <a:schemeClr val="accent5"/>
                </a:solidFill>
              </a:rPr>
              <a:t>Survol de l’algorithme</a:t>
            </a:r>
          </a:p>
          <a:p>
            <a:r>
              <a:rPr lang="en-CA" dirty="0" err="1"/>
              <a:t>Difficultés</a:t>
            </a:r>
            <a:r>
              <a:rPr lang="en-CA" dirty="0"/>
              <a:t> </a:t>
            </a:r>
            <a:r>
              <a:rPr lang="en-CA" dirty="0" err="1"/>
              <a:t>rencontrées</a:t>
            </a:r>
            <a:endParaRPr lang="en-CA" dirty="0"/>
          </a:p>
          <a:p>
            <a:r>
              <a:rPr lang="en-CA" dirty="0" err="1"/>
              <a:t>Démo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000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9A566-C55F-ACC2-AB41-A2663049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Survol de l’algorithme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5379E8-AD38-CDA3-9F1A-896258884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booleanProblems.py</a:t>
            </a:r>
            <a:endParaRPr lang="en-CA" dirty="0"/>
          </a:p>
          <a:p>
            <a:r>
              <a:rPr lang="fr-CA" dirty="0"/>
              <a:t>groverUtils.py</a:t>
            </a:r>
          </a:p>
          <a:p>
            <a:r>
              <a:rPr lang="fr-CA" dirty="0"/>
              <a:t>quantumUtils.py</a:t>
            </a:r>
          </a:p>
          <a:p>
            <a:r>
              <a:rPr lang="fr-CA" dirty="0"/>
              <a:t>IBMQ_credentials.py</a:t>
            </a:r>
          </a:p>
          <a:p>
            <a:r>
              <a:rPr lang="fr-CA" dirty="0"/>
              <a:t>main.py</a:t>
            </a:r>
          </a:p>
        </p:txBody>
      </p:sp>
    </p:spTree>
    <p:extLst>
      <p:ext uri="{BB962C8B-B14F-4D97-AF65-F5344CB8AC3E}">
        <p14:creationId xmlns:p14="http://schemas.microsoft.com/office/powerpoint/2010/main" val="301954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9E94251-E92F-93F0-0D6C-0AF7EF4E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1" y="3429000"/>
            <a:ext cx="10010775" cy="32637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0FA262-AFF1-0ED6-61B7-B6EBC6D3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GroverUtils.py</a:t>
            </a:r>
            <a:br>
              <a:rPr lang="fr-CA" dirty="0"/>
            </a:br>
            <a:endParaRPr lang="en-CA" dirty="0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40590058-0AD4-AC37-9073-21497002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3562350" cy="4219576"/>
          </a:xfrm>
        </p:spPr>
        <p:txBody>
          <a:bodyPr>
            <a:normAutofit/>
          </a:bodyPr>
          <a:lstStyle/>
          <a:p>
            <a:r>
              <a:rPr lang="fr-CA" dirty="0" err="1">
                <a:solidFill>
                  <a:schemeClr val="tx1"/>
                </a:solidFill>
              </a:rPr>
              <a:t>Solve_sat_with_grover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Build_grover_circuit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Cnf_to_oracle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B05E7BC8-683C-8BFD-4250-F570F090E370}"/>
              </a:ext>
            </a:extLst>
          </p:cNvPr>
          <p:cNvSpPr txBox="1">
            <a:spLocks/>
          </p:cNvSpPr>
          <p:nvPr/>
        </p:nvSpPr>
        <p:spPr>
          <a:xfrm>
            <a:off x="4831223" y="2138585"/>
            <a:ext cx="3562350" cy="421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>
                <a:solidFill>
                  <a:schemeClr val="tx1"/>
                </a:solidFill>
              </a:rPr>
              <a:t>Create_oracle_gates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Disjunction_gate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Validate_grover_solution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017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CB7AD-C33D-CE67-D4AA-418F270D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QuantumUtils.py</a:t>
            </a:r>
            <a:br>
              <a:rPr lang="fr-CA" dirty="0"/>
            </a:b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B83406-291D-B066-7973-DA612B0E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5800"/>
            <a:ext cx="5356585" cy="5483475"/>
          </a:xfrm>
          <a:prstGeom prst="rect">
            <a:avLst/>
          </a:prstGeom>
        </p:spPr>
      </p:pic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1E3DB0BC-9238-7656-B34B-F758ED14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5524"/>
            <a:ext cx="4067175" cy="1609725"/>
          </a:xfrm>
        </p:spPr>
        <p:txBody>
          <a:bodyPr>
            <a:normAutofit/>
          </a:bodyPr>
          <a:lstStyle/>
          <a:p>
            <a:r>
              <a:rPr lang="fr-CA" dirty="0" err="1">
                <a:solidFill>
                  <a:schemeClr val="tx1"/>
                </a:solidFill>
              </a:rPr>
              <a:t>Quantum_results_to_boolean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Calculate_threshold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  <a:p>
            <a:r>
              <a:rPr lang="fr-CA" dirty="0" err="1">
                <a:solidFill>
                  <a:schemeClr val="tx1"/>
                </a:solidFill>
              </a:rPr>
              <a:t>Save_histogram_png</a:t>
            </a:r>
            <a:r>
              <a:rPr lang="fr-CA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123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37670-5E50-E784-FFF0-3C9F02DA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main.py</a:t>
            </a:r>
            <a:br>
              <a:rPr lang="fr-CA" dirty="0"/>
            </a:b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FD3999-9DC8-D015-22D2-18A05DD6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49" y="134370"/>
            <a:ext cx="7006301" cy="6589259"/>
          </a:xfrm>
          <a:prstGeom prst="rect">
            <a:avLst/>
          </a:prstGeom>
        </p:spPr>
      </p:pic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EEC2EE07-078B-5E34-EF6E-A332758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5525"/>
            <a:ext cx="2994949" cy="590550"/>
          </a:xfrm>
        </p:spPr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3684478142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493</TotalTime>
  <Words>242</Words>
  <Application>Microsoft Office PowerPoint</Application>
  <PresentationFormat>Grand écran</PresentationFormat>
  <Paragraphs>69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Cadrage</vt:lpstr>
      <vt:lpstr>Algorithme de Grover</vt:lpstr>
      <vt:lpstr>Plan de présentation</vt:lpstr>
      <vt:lpstr>Plan de présentation</vt:lpstr>
      <vt:lpstr>Présentation</vt:lpstr>
      <vt:lpstr>Plan de présentation</vt:lpstr>
      <vt:lpstr>Survol de l’algorithme</vt:lpstr>
      <vt:lpstr>GroverUtils.py </vt:lpstr>
      <vt:lpstr>QuantumUtils.py </vt:lpstr>
      <vt:lpstr>main.py </vt:lpstr>
      <vt:lpstr>Plan de présentation</vt:lpstr>
      <vt:lpstr>Difficultés rencontrées</vt:lpstr>
      <vt:lpstr>Difficultés rencontrées</vt:lpstr>
      <vt:lpstr>Plan de présentation</vt:lpstr>
      <vt:lpstr>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Grover</dc:title>
  <dc:creator>christopher sicotte</dc:creator>
  <cp:lastModifiedBy>christopher sicotte</cp:lastModifiedBy>
  <cp:revision>9</cp:revision>
  <dcterms:created xsi:type="dcterms:W3CDTF">2024-01-25T13:53:13Z</dcterms:created>
  <dcterms:modified xsi:type="dcterms:W3CDTF">2024-01-25T22:06:37Z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